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539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FB0F-0BB2-44D3-907E-1069EF998640}" type="datetimeFigureOut">
              <a:rPr lang="es-ES" smtClean="0"/>
              <a:t>13/07/2015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8750-61CF-4139-BF18-0A9E112AEA8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jose ramon\Documents\Scanned Documents\Ima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20" y="0"/>
            <a:ext cx="664876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jose ramon\Documents\Scanned Documents\Imagen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255" y="2133600"/>
            <a:ext cx="4387489" cy="6034088"/>
          </a:xfrm>
          <a:prstGeom prst="rect">
            <a:avLst/>
          </a:prstGeom>
          <a:noFill/>
        </p:spPr>
      </p:pic>
      <p:pic>
        <p:nvPicPr>
          <p:cNvPr id="2051" name="Picture 3" descr="C:\Users\jose ramon\Documents\Scanned Documents\Imagen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20" y="0"/>
            <a:ext cx="664876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www.intercambiosvirtuales.org</dc:creator>
  <cp:lastModifiedBy>www.intercambiosvirtuales.org</cp:lastModifiedBy>
  <cp:revision>1</cp:revision>
  <dcterms:created xsi:type="dcterms:W3CDTF">2015-07-13T08:03:34Z</dcterms:created>
  <dcterms:modified xsi:type="dcterms:W3CDTF">2015-07-13T08:05:22Z</dcterms:modified>
</cp:coreProperties>
</file>