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39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47E4-29B4-4D89-9887-B00C954C837B}" type="datetimeFigureOut">
              <a:rPr lang="es-ES" smtClean="0"/>
              <a:t>08/10/2014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A8901-18CE-4B91-A926-B4A729A5F30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kumenteatro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329608" y="1187624"/>
            <a:ext cx="3528392" cy="280831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lang="es-ES" altLang="zh-CN" sz="1100" b="1" dirty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es-ES" altLang="zh-CN" sz="1100" b="1" dirty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lang="es-ES" altLang="zh-CN" sz="1100" b="1" dirty="0" smtClean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es-ES" altLang="zh-CN" sz="1100" b="1" dirty="0" smtClean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lang="es-ES" altLang="zh-CN" sz="1100" b="1" dirty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es-ES" altLang="zh-CN" sz="1100" b="1" dirty="0">
                <a:solidFill>
                  <a:srgbClr val="C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kumimoji="0" lang="es-ES" altLang="zh-CN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REPARTO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Los 50 personajes de esta obra son interpretados por: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Cos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Cueva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José Manuel González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Miguel Ángel Peinado/Javier Delgado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Guiomar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F. Ardura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Laura G. Saavedra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Paula Moya</a:t>
            </a: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Silvia Sierra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FICHA TECNICA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TEXTO: 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Basado en “Historia de mi vida” de Giacomo Casanova.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DISEÑO y REALIZACION DE ESCENOGRAFIA: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Teatro Kumen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DISEÑO y ELABORACION DE VESTUARIO: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Teatro Kumen y Azucena Rico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DISEÑO DE ILUMINACION: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Ángel Iris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CARACTERIZACION, MASCARAS y ATREZZO: 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Teatro Kumen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COREOGRAFIAS: 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Carmen Navarro.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ESTUDIOS DE GRABACION: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Digital Video.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DISEÑO GRAFICO: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s-ES" altLang="zh-CN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Think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diseño, comunicación &amp; +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FOTOGRAFIA: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s-E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Eventys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s-ES" altLang="zh-CN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Gallery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AYUDANTE DE DIRECCION: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José Ramón López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DIRECCION: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Paula Moya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PRODUCCION y DISTRIBUCION: 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Eva Mª Fdez. Zapico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                                                    985 698 314 – 626 644 555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                                                         </a:t>
            </a: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  <a:hlinkClick r:id="rId2"/>
              </a:rPr>
              <a:t>www.kumenteatro.com</a:t>
            </a:r>
            <a:r>
              <a:rPr kumimoji="0" lang="es-E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s-ES" sz="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96952" y="5724128"/>
            <a:ext cx="3672408" cy="2336800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Erótica</a:t>
            </a:r>
          </a:p>
          <a:p>
            <a:r>
              <a:rPr lang="es-ES" b="1" dirty="0" smtClean="0">
                <a:solidFill>
                  <a:srgbClr val="C00000"/>
                </a:solidFill>
              </a:rPr>
              <a:t>Divertida</a:t>
            </a:r>
          </a:p>
          <a:p>
            <a:r>
              <a:rPr lang="es-ES" b="1" dirty="0" smtClean="0">
                <a:solidFill>
                  <a:srgbClr val="C00000"/>
                </a:solidFill>
              </a:rPr>
              <a:t>Picante</a:t>
            </a:r>
          </a:p>
          <a:p>
            <a:r>
              <a:rPr lang="es-ES" b="1" dirty="0" smtClean="0">
                <a:solidFill>
                  <a:srgbClr val="C00000"/>
                </a:solidFill>
              </a:rPr>
              <a:t>Escandalosa</a:t>
            </a:r>
          </a:p>
          <a:p>
            <a:r>
              <a:rPr lang="es-ES" b="1" dirty="0" smtClean="0">
                <a:solidFill>
                  <a:srgbClr val="C00000"/>
                </a:solidFill>
              </a:rPr>
              <a:t>Seductora</a:t>
            </a:r>
          </a:p>
          <a:p>
            <a:endParaRPr lang="es-ES" b="1" dirty="0" smtClean="0">
              <a:solidFill>
                <a:srgbClr val="C00000"/>
              </a:solidFill>
            </a:endParaRPr>
          </a:p>
          <a:p>
            <a:endParaRPr lang="es-ES" b="1" dirty="0" smtClean="0">
              <a:solidFill>
                <a:srgbClr val="C00000"/>
              </a:solidFill>
            </a:endParaRPr>
          </a:p>
          <a:p>
            <a:endParaRPr lang="es-ES" dirty="0"/>
          </a:p>
        </p:txBody>
      </p:sp>
      <p:pic>
        <p:nvPicPr>
          <p:cNvPr id="1028" name="Picture 4" descr="C:\Users\jose ramon\Desktop\KUMEN\ESPECTACULOS KUMEN\CASANOVA\CARTELES CASANOVA\cartel estre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29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REPARTO Los 50 personajes de esta obra son interpretados por: Cos Cueva José Manuel González Miguel Ángel Peinado/Javier Delgado Guiomar F. Ardura Laura G. Saavedra Paula Moya Silvia Sierra  FICHA TECNICA TEXTO: Basado en “Historia de mi vida” de Giacomo Casanova. DISEÑO y REALIZACION DE ESCENOGRAFIA: Teatro Kumen DISEÑO y ELABORACION DE VESTUARIO: Teatro Kumen y Azucena Rico DISEÑO DE ILUMINACION: Ángel Iris CARACTERIZACION, MASCARAS y ATREZZO: Teatro Kumen COREOGRAFIAS: Carmen Navarro. ESTUDIOS DE GRABACION: Digital Video. DISEÑO GRAFICO: Think diseño, comunicación &amp; + FOTOGRAFIA: Eventys Gallery AYUDANTE DE DIRECCION: José Ramón López DIRECCION: Paula Moya PRODUCCION y DISTRIBUCION: Eva Mª Fdez. Zapico                                                           985 698 314 – 626 644 555                                                           www.kumenteatro.com 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REPARTO Los 50 personajes de esta obra son interpretados por: Cos Cueva José Manuel González Miguel Ángel Peinado/Javier Delgado Guiomar F. Ardura Laura G. Saavedra Paula Moya Silvia Sierra  FICHA TECNICA TEXTO: Basado en “Historia de mi vida” de Giacomo Casanova. DISEÑO y REALIZACION DE ESCENOGRAFIA: Teatro Kumen DISEÑO y ELABORACION DE VESTUARIO: Teatro Kumen y Azucena Rico DISEÑO DE ILUMINACION: Ángel Iris CARACTERIZACION, MASCARAS y ATREZZO: Teatro Kumen COREOGRAFIAS: Carmen Navarro. ESTUDIOS DE GRABACION: Digital Video. DISEÑO GRAFICO: Think diseño, comunicación &amp; + FOTOGRAFIA: Eventys Gallery AYUDANTE DE DIRECCION: José Ramón López DIRECCION: Paula Moya PRODUCCION y DISTRIBUCION: Eva Mª Fdez. Zapico                                                           985 698 314 – 626 644 555                                                           www.kumenteatro.com</dc:title>
  <dc:creator>www.intercambiosvirtuales.org</dc:creator>
  <cp:lastModifiedBy>www.intercambiosvirtuales.org</cp:lastModifiedBy>
  <cp:revision>2</cp:revision>
  <dcterms:created xsi:type="dcterms:W3CDTF">2014-10-08T14:40:05Z</dcterms:created>
  <dcterms:modified xsi:type="dcterms:W3CDTF">2014-10-08T14:54:54Z</dcterms:modified>
</cp:coreProperties>
</file>